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9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310147B-8D4B-4F84-91C0-8AB82BB9D4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0147B-8D4B-4F84-91C0-8AB82BB9D4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0147B-8D4B-4F84-91C0-8AB82BB9D4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33924F-2BA2-4ED8-8128-82DFEF73242C}" type="datetimeFigureOut">
              <a:rPr lang="en-US" smtClean="0"/>
              <a:pPr/>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310147B-8D4B-4F84-91C0-8AB82BB9D4C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333924F-2BA2-4ED8-8128-82DFEF73242C}" type="datetimeFigureOut">
              <a:rPr lang="en-US" smtClean="0"/>
              <a:pPr/>
              <a:t>12/19/2013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310147B-8D4B-4F84-91C0-8AB82BB9D4C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imgres?imgurl&amp;imgrefurl=http://www.edgeoftheplank.com/2011/04/cute-animals-baby-sea-otters.html&amp;h=0&amp;w=0&amp;sz=1&amp;tbnid=jc317PM6jkMEWM&amp;tbnh=183&amp;tbnw=275&amp;zoom=1&amp;docid=nIDVdf1tbjzbpM&amp;ei=iu6xUsmGGOSb2QXNpYGwDQ&amp;ved=0CAQQsCUoAQ"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com/url?sa=i&amp;rct=j&amp;q=&amp;esrc=s&amp;frm=1&amp;source=images&amp;cd=&amp;cad=rja&amp;docid=5W2d2c9aXDvq1M&amp;tbnid=uBF_MbV90nOhLM:&amp;ved=0CAUQjRw&amp;url=http://library.thinkquest.org/CR0215242/sea_otters.htm&amp;ei=We-xUqjoPIeY2QWjuoGwBg&amp;bvm=bv.58187178,d.b2I&amp;psig=AFQjCNFCiYZO3wCdbWgMs7OcgMC8E7EnWg&amp;ust=138747925333573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Otters</a:t>
            </a:r>
            <a:endParaRPr lang="en-US" dirty="0"/>
          </a:p>
        </p:txBody>
      </p:sp>
      <p:sp>
        <p:nvSpPr>
          <p:cNvPr id="3" name="Subtitle 2"/>
          <p:cNvSpPr>
            <a:spLocks noGrp="1"/>
          </p:cNvSpPr>
          <p:nvPr>
            <p:ph type="subTitle" idx="1"/>
          </p:nvPr>
        </p:nvSpPr>
        <p:spPr/>
        <p:txBody>
          <a:bodyPr/>
          <a:lstStyle/>
          <a:p>
            <a:r>
              <a:rPr lang="en-US" dirty="0" smtClean="0"/>
              <a:t>B</a:t>
            </a:r>
            <a:r>
              <a:rPr lang="en-US" dirty="0" smtClean="0"/>
              <a:t>y: </a:t>
            </a:r>
            <a:r>
              <a:rPr lang="en-US" dirty="0" err="1" smtClean="0"/>
              <a:t>Madalynn</a:t>
            </a:r>
            <a:r>
              <a:rPr lang="en-US" dirty="0" smtClean="0"/>
              <a:t> </a:t>
            </a:r>
            <a:r>
              <a:rPr lang="en-US" dirty="0" smtClean="0"/>
              <a:t>Nance</a:t>
            </a:r>
            <a:endParaRPr lang="en-US" dirty="0"/>
          </a:p>
        </p:txBody>
      </p:sp>
      <p:pic>
        <p:nvPicPr>
          <p:cNvPr id="6146" name="Picture 2" descr="https://encrypted-tbn1.gstatic.com/images?q=tbn:ANd9GcSCqc5iYFXMoScYq803_u28FnXn4tsCRwgRYnLNTfg1Arox1GW8"/>
          <p:cNvPicPr>
            <a:picLocks noChangeAspect="1" noChangeArrowheads="1"/>
          </p:cNvPicPr>
          <p:nvPr/>
        </p:nvPicPr>
        <p:blipFill>
          <a:blip r:embed="rId2" cstate="print"/>
          <a:srcRect/>
          <a:stretch>
            <a:fillRect/>
          </a:stretch>
        </p:blipFill>
        <p:spPr bwMode="auto">
          <a:xfrm>
            <a:off x="0" y="1447800"/>
            <a:ext cx="5486400" cy="3984422"/>
          </a:xfrm>
          <a:prstGeom prst="rect">
            <a:avLst/>
          </a:prstGeom>
          <a:noFill/>
        </p:spPr>
      </p:pic>
      <p:sp>
        <p:nvSpPr>
          <p:cNvPr id="5" name="Rectangle 4"/>
          <p:cNvSpPr/>
          <p:nvPr/>
        </p:nvSpPr>
        <p:spPr>
          <a:xfrm>
            <a:off x="0" y="6211669"/>
            <a:ext cx="8991600" cy="646331"/>
          </a:xfrm>
          <a:prstGeom prst="rect">
            <a:avLst/>
          </a:prstGeom>
        </p:spPr>
        <p:txBody>
          <a:bodyPr wrap="square">
            <a:spAutoFit/>
          </a:bodyPr>
          <a:lstStyle/>
          <a:p>
            <a:r>
              <a:rPr lang="en-US" sz="900" dirty="0" smtClean="0"/>
              <a:t>https://www.google.com/search?q=sea+otters&amp;source=lnms&amp;tbm=isch&amp;sa=X&amp;ei=Ae6xUvGILeeF2AWc0YDQBA&amp;ved=0CAcQ_AUoAQ&amp;biw=1024&amp;bih=666#facrc=_&amp;imgdii=_&amp;imgrc=QFA5D5I7bv2EmM%3A%3BQIANCF5O6-n5LM%3Bhttp%253A%252F%252Flair2000.net%252FMermaid_Lyrics6%252Flyrics%252Fotter.jpg%3Bhttp%253A%252F%252Flair2000.net%252FMermaid_Lyrics6%252Flyrics%252FSea_Otter_Rap.html%3B550%3B400</a:t>
            </a:r>
            <a:endParaRPr lang="en-US" sz="900" dirty="0"/>
          </a:p>
        </p:txBody>
      </p:sp>
    </p:spTree>
  </p:cSld>
  <p:clrMapOvr>
    <a:masterClrMapping/>
  </p:clrMapOvr>
  <p:transition>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Interesting facts</a:t>
            </a:r>
            <a:endParaRPr lang="en-US" i="1" dirty="0"/>
          </a:p>
        </p:txBody>
      </p:sp>
      <p:sp>
        <p:nvSpPr>
          <p:cNvPr id="3" name="Content Placeholder 2"/>
          <p:cNvSpPr>
            <a:spLocks noGrp="1"/>
          </p:cNvSpPr>
          <p:nvPr>
            <p:ph idx="1"/>
          </p:nvPr>
        </p:nvSpPr>
        <p:spPr/>
        <p:txBody>
          <a:bodyPr/>
          <a:lstStyle/>
          <a:p>
            <a:r>
              <a:rPr lang="en-US" dirty="0" smtClean="0"/>
              <a:t>Sea otters are cute and cuddly looking with friendly faces and playful   personalities. By 1910 it was thought that sea otters were extinct. Northern sea otters live in the waters off  Alaska  and Russia live in healthy numbers of approximately  168,000. Sea otters are the largest members of the weasel family.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a:t>
            </a:r>
            <a:endParaRPr lang="en-US" dirty="0"/>
          </a:p>
        </p:txBody>
      </p:sp>
      <p:sp>
        <p:nvSpPr>
          <p:cNvPr id="3" name="Content Placeholder 2"/>
          <p:cNvSpPr>
            <a:spLocks noGrp="1"/>
          </p:cNvSpPr>
          <p:nvPr>
            <p:ph idx="1"/>
          </p:nvPr>
        </p:nvSpPr>
        <p:spPr/>
        <p:txBody>
          <a:bodyPr/>
          <a:lstStyle/>
          <a:p>
            <a:r>
              <a:rPr lang="en-US" dirty="0" smtClean="0"/>
              <a:t>Female otters have one to five babies at a  time. The babies are born about two months after mating. Babies may stay with their mom for a year.</a:t>
            </a:r>
            <a:endParaRPr lang="en-US" dirty="0"/>
          </a:p>
        </p:txBody>
      </p:sp>
      <p:pic>
        <p:nvPicPr>
          <p:cNvPr id="4098" name="Picture 2" descr="https://encrypted-tbn1.gstatic.com/images?q=tbn:ANd9GcSdMvupVCCLI_eQqFXNhcClgKNS49JUx_A9G3gsJtcoMtxa9vtwWoxzyEuh">
            <a:hlinkClick r:id="rId2"/>
          </p:cNvPr>
          <p:cNvPicPr>
            <a:picLocks noChangeAspect="1" noChangeArrowheads="1"/>
          </p:cNvPicPr>
          <p:nvPr/>
        </p:nvPicPr>
        <p:blipFill>
          <a:blip r:embed="rId3" cstate="print"/>
          <a:srcRect/>
          <a:stretch>
            <a:fillRect/>
          </a:stretch>
        </p:blipFill>
        <p:spPr bwMode="auto">
          <a:xfrm>
            <a:off x="2286000" y="3429000"/>
            <a:ext cx="4343400" cy="2890337"/>
          </a:xfrm>
          <a:prstGeom prst="rect">
            <a:avLst/>
          </a:prstGeom>
          <a:noFill/>
        </p:spPr>
      </p:pic>
    </p:spTree>
  </p:cSld>
  <p:clrMapOvr>
    <a:masterClrMapping/>
  </p:clrMapOvr>
  <p:transition>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Adaptations</a:t>
            </a:r>
            <a:endParaRPr lang="en-US" dirty="0"/>
          </a:p>
        </p:txBody>
      </p:sp>
      <p:sp>
        <p:nvSpPr>
          <p:cNvPr id="3" name="Content Placeholder 2"/>
          <p:cNvSpPr>
            <a:spLocks noGrp="1"/>
          </p:cNvSpPr>
          <p:nvPr>
            <p:ph idx="1"/>
          </p:nvPr>
        </p:nvSpPr>
        <p:spPr/>
        <p:txBody>
          <a:bodyPr/>
          <a:lstStyle/>
          <a:p>
            <a:r>
              <a:rPr lang="en-US" dirty="0" smtClean="0"/>
              <a:t>Their whiskers help feel vibrations in the water. Sea otters have extremely flexible spines. to get around the surface, sea otters swim on there backs. Sea otters can quite  well, and they hold their small ears upright at the surface to listen for danger.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Inherited traits</a:t>
            </a:r>
            <a:endParaRPr lang="en-US" dirty="0"/>
          </a:p>
        </p:txBody>
      </p:sp>
      <p:sp>
        <p:nvSpPr>
          <p:cNvPr id="3" name="Content Placeholder 2"/>
          <p:cNvSpPr>
            <a:spLocks noGrp="1"/>
          </p:cNvSpPr>
          <p:nvPr>
            <p:ph idx="1"/>
          </p:nvPr>
        </p:nvSpPr>
        <p:spPr/>
        <p:txBody>
          <a:bodyPr/>
          <a:lstStyle/>
          <a:p>
            <a:r>
              <a:rPr lang="en-US" dirty="0" smtClean="0"/>
              <a:t>Otters measures 35 to 53 inches and 89 to 135 centimeters from the tip of its nose to the tip of its tail. They can stay underwater for 4 minutes. As they dive, they close their ears and nostrils   to keep water out.</a:t>
            </a:r>
          </a:p>
          <a:p>
            <a:pPr marL="0" marR="0">
              <a:spcBef>
                <a:spcPts val="0"/>
              </a:spcBef>
              <a:spcAft>
                <a:spcPts val="0"/>
              </a:spcAft>
            </a:pPr>
            <a:endParaRPr lang="en-US" dirty="0" smtClean="0">
              <a:solidFill>
                <a:srgbClr val="DD4B39"/>
              </a:solidFill>
            </a:endParaRPr>
          </a:p>
        </p:txBody>
      </p:sp>
      <p:pic>
        <p:nvPicPr>
          <p:cNvPr id="4" name="Picture 3" descr="otter.jpg"/>
          <p:cNvPicPr>
            <a:picLocks noChangeAspect="1"/>
          </p:cNvPicPr>
          <p:nvPr/>
        </p:nvPicPr>
        <p:blipFill>
          <a:blip r:embed="rId2" cstate="print"/>
          <a:stretch>
            <a:fillRect/>
          </a:stretch>
        </p:blipFill>
        <p:spPr>
          <a:xfrm>
            <a:off x="3124200" y="3886200"/>
            <a:ext cx="1876425" cy="2438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Habitat</a:t>
            </a:r>
            <a:endParaRPr lang="en-US" dirty="0"/>
          </a:p>
        </p:txBody>
      </p:sp>
      <p:sp>
        <p:nvSpPr>
          <p:cNvPr id="3" name="Content Placeholder 2"/>
          <p:cNvSpPr>
            <a:spLocks noGrp="1"/>
          </p:cNvSpPr>
          <p:nvPr>
            <p:ph idx="1"/>
          </p:nvPr>
        </p:nvSpPr>
        <p:spPr/>
        <p:txBody>
          <a:bodyPr/>
          <a:lstStyle/>
          <a:p>
            <a:r>
              <a:rPr lang="en-US" dirty="0" smtClean="0"/>
              <a:t>The sea otter lives in the ocean. Otters are great swimmers and  divers. They eat  fish or other water animals. Otters live near rivers. some live near lakes and streams.</a:t>
            </a:r>
          </a:p>
        </p:txBody>
      </p:sp>
      <p:sp>
        <p:nvSpPr>
          <p:cNvPr id="1026" name="AutoShape 2" descr="data:image/jpeg;base64,/9j/4AAQSkZJRgABAQAAAQABAAD/2wCEAAkGBhMSERUUExIVFRUWGBwZGBcYGRgbFxwZFhgYHRgbGR4XGyYgGBokGhgXIC8gIycsLCwsGiAxNTAtNSYsLCoBCQoKDgwOGg8PGiokHyQwLC8wKS40KjYtLCwvLCksLCwsLywsLC4sLywtLCkvLCwsLCksNDAtLCwpLCwsLCwpLP/AABEIALQBGQMBIgACEQEDEQH/xAAbAAACAgMBAAAAAAAAAAAAAAAABAMFAQIGB//EAE0QAAIBAgQEAgYGBQgIBQUAAAECEQMhAAQSMQUiQVETYQYUMnGBkUJSU6Gx0hYjM9HwFVRicpOUweEkQ0RzgpKy8TRjdKLjB4OktOL/xAAaAQACAwEBAAAAAAAAAAAAAAAAAwECBAUG/8QAMhEAAQMCBAMHAwQDAQAAAAAAAQACAxEhBBIxUUFhcRMUIpGhsfDB0eEyQoHxFSNSBf/aAAwDAQACEQMRAD8A6bJZejTy3iVKeWoItClVqvVoeIYeUAhSpFkHf2sWIp0IoHxMgwzJigRlSQ5iYBWoRt3jbFNxtEqZGrQqZrL0Wr5LLrTNZxTSVaoTcyWtEwD0wgOCZKlm8nVy/FcklClUFWrlzmKegVNGlnoXMauqmB18hljY0tqUxziCu5f0RJ+jk/7t+H63C1b0Nb6b5PSSBByoA5iABPi7kkDznHIcLpJTdC3FsjqVcwKtcZyXzPjBhS8RDy09BKmxaNPLvjXNcGyJyeVUcQydXMUqlCpX8XPHRV8FGVlVpJQc1iE2AxbsmqO0cut4dwJGapSptkmagQrr6oeUsoYAzVuSpBkY047QoZNUbMNkqYdtC/6G7EtBMAI5MwD0xzNXJZU1qtdOI5CnUbMZWpT05yyU6FOmtZOgJIVgCRzCJjYXfprnclnmymniWURaOYFWoRmlR9AVgfDam0h7jqPfg7JqM5TvB+GUs3T8Wg+RqpJWRlTZhupBqAqRaxE388WJ9FTEaMlH/pf/AJccT6SZDImgtDI57IIhNZ6j1M5+tNWog01AxZ9TagJLDVAAUrJON6OYp+PRq18/w/MhaNGnpbPsvhVKf7SpT0qRVL2Ylgpm0xfB2TUZyrbPJlVRGqNk71mRAMlVLNUpltQCK2pgsGWiLTtixyXo2temKi+qPTqDUs5Vl5TtY1AR8ccmmUy5r5arU4nkWNCvnKhPrQ1aMwG8AL5qxBIsBFp2xpl0pL6qavEOH5paWWWk1N8+1NUqhiTWQqD4hIgcwBsIOJ7JqM5XT8U4NTyiGrXrZGlSEDmytpJm362Wc32v5YX4TRy2dLLQq5Jint0/VHp1ADsWWo4YL5xF8HppxDJ5r1erQ4lkVrZWsKtNatemaTmIKvpaV7hgCR2vaqqZhMxmauarcU4dlq3qr5egKGZV9JqSfEd2KkkE2AFt5kYjsm0RncutHoefq5P+6/8Ay4jzPoQXWIygPQjLGQf7X7jji6lKicolJM7w+iy1KbVQmf1rmQisG1tVpnRLENBVwYhtgcRcay6VcrTo0+J5HkWrDVM+GqU2Zw1IK601UoBb2AwsA0C9mxhjg5uqhzi4ZTou3/QNfqZUeYoPNu81jPx74ouE8Mp1K9amtClNCsUdvDXT9JuVWLE2Km8QSd4vW5ulSqPWrNxXIiszZRqRGdMUzQVBmOwlwrQdN5vGLL0T4iGzXEHp1Eak+aGllhg5ZRp0kGDYN+PTF3zPYw3rW176pbYGOcLUpey6M8ByoBHqtAyQG00qY67mFtG/lisznBaNMavCplLXNNNSz9aF9npP/fDJqkKCTpJUueVmhS0bqbks0AbCGPbGvD8+oqadTVWIiQmmNMliSTDdbwOvfGXD4mSN1RccQtE+GY9ux3So4ZR+xpf2afuwNw2iB+xpf2afuw5mqTeMQukKQImY1XDCVB5iYMdbnES1AZv7Jg+RH8A+4jHo4ZY5QC2laVpsuDJG+M0PSq1ymQyqspqJl9TQEQIjElzH1YPwtvh/L08o0A0aAY7DwkEiJkSvsxee2KnM5xlA07GDezBXJVmpTcE+7pI3u4Gamgc5hhrPKjiV8lgXAAsbxsccLHxysfndodCF2MFJE9uRuo1Toy2TInRlo39mlsN+nkcLZytkkViKWXYruAlPz/o+R+WI6XDqzlTUajAB1RTBImOVQRAj7+2FqHDK1YhwopIJ0BlBYAzzdNJIMxFiTjnVK35QlM+qOVHqlA86kFacDS2wLAXkx/Aw1mfR0aJShSgkWdKauAd1nSR/xC/lOHDwoUxSEuYqqJZt4mA3luR2k98O1qKmHLQNS6RPKYkSB3IY7dhjRBi5YTY1Gx0+dEmfCxygVFOY1+dVR0PQund3pUiw9lSlMq3LEvA73C9I6m+HKXolRKqKlKmpH1aaKCSZG6nYn7sW9UEXCTHc9tvvxpnM4KaaqhAW09d+m/Xp8e2LOxU8sgcDfQAfZLbhoY4yCLakn7quzPo7llEihSUKslxTpktE7jTzG0zY33viuzHB6ajUEy+kmOVVkmexUd/OJwweKl2BQcoIMWZptzHTI2FgYvi1ywWrTWo9MyRKzAqQe+mImNvLGkOmhA7w2rTvr+P5SC2KWvYO8Q20/P8ACqqz5dFJGXpsBuWpIq/eoPy7jFdQ8Fyw8CjzCFZUVQDsdJ0wxFv3mwx0Wd4OjU2CLDmwYkk9JUkk8piCMM5akGpIKiCdAkEbHSJEESD+GGNlwkbMzWk34m44g2/HNKdHinvyucBbgLHgQuVp8Ho09IaghTUCdKKXYnoBp2npv7sHCOD0nqQKStTJcnlT2RZPoysH4lt5GOkq8LoEQVnruxNiIvqnfGOE5U0lfUY1VCU2JKW0zaSTc/HGiX/0YnseWA1pS9PMa3CRHgJGvaHacvY6WKoqfDKdMw9FID6ZanT6rqF4vAt8T2x5jFLtT+S49r4hWSoukNdSOl5O8A9SmoeU7Y8X10PqD5P+7ERYsSsBIJPGg6e90x+GMTyAQBwqevsvZMpTDZegp0keEkBlBE+GtxIN4P8AEXk/ktAf2NMD+opkmet9IB2/wxrwmRl6BF18NNU3ECmpgCQJnricVu6jUTB0sDB6gybEdek2xwSV2QLKOnkKREmkhvbkpzaO1ifMC+NfAotY0kM2sifG/SNvK/lhw0NvogHaxBvb3H+BjSqgkcq3ImRMKJknz3v+OCpRQJf+TaW4SncD6ANug2t1vgp8OpEyadI7D2V/CLEz8owyaZjUWYSNgSABHuxtToxtf8Znr9+IqUUSgydI/wCqQ73CL9/LhDi1ahRHNlvasWSmpsOkfGPjOL4sbRY9ifutiOrWtG57CD8vv90HBdFlSZbjOTblakisQbFFAMASAWAO5IA3O8Xw+uRo1VkUkUrBUlFF4tIG4/on44nzORpPZkQ95CzjDqlFYRQFVSdIB2kT5CYNz79gYmpRQJenkY3p0Lb8gPKCYsAOYkiehuAMaJwpQ4/V0/DUAaFRTDt1YkS4udojsemxz1MyYCVApu0qBci5sTuWA8uhxtWoqpWdQ5p1zcfRJMH2jYar9ZgDBVFFseD0WcTTQ6Dq9hQNTbFrc0A7C23ljetwqizKNCSDqHKoPXsLLMbyOmN2C0ULM50oJ1MZ2uTY3JN/fHbHP1OOPVMtroUt/F087IOZRABKTfrvaLxhjWPcCWgmmqo57GkBxAqrbOZECSKFMKASSFp6oC7ARe89ojriPJ8OpvDKmlACQmnSCSfaY7kkAX6D3kYr8jlfFcyajIDM1XfUFMidwsG+/Q2mCMXWa4xTSUOokhrgGOX2gSbIAPrff1JI3RnK9Eb2vFWqry/CcpWz2ZbMUcvWSllcuQXRKgQeJnS2nUDpsomOwxPV4bwVCBUyeTps0crZalqubTCEDod9mUncYQ4bx9qWaq1lytarTqUaKKaXgKAaVTMsRFWrTO1VLgG89sWFP0pRRC8KzAERAGRAiS0WzO2okx3M46cUUgYPCVhklYXHxDzUNShwFZ1UMgIJBnL0xGmNW9PYSDO0X6YzSy3A2V2XKZM6CQ4GVp6l0uqNI8OZDMLb+XTE59LV1av5LzOqCNX+hTB3E+tTfrjFP0rRQQvC8wAYkAZEAwABIGZvAA+WGdk//kqnaM3HmlXHARq/0bJSpPKMtTLGAxGkCnzSFMRvjXjPBcii5OvlMrl0JzdIB6dFEaCWBBIUEXEEHthqj6TU2UsvCcxpaNXLkRMCBqBzMmAYg98QcV4i+Z9WpJka9ELmEqEs2VACoSXIFOuzfS3C9d7jGd7mgEE3TmAmhGidzGUqNKtXYs3RKaBAOzapMW3m/lhpaT0lLFy6qCTOlTc3ZjIVVCjYC2K7jld6ahMtVp0nduZn5m9kkAAgiYXrYAAdRjWpTSq1JVqFXUEa2dVqvplSVWZOzmTa8wbEcyi3JnO54MyKqty1E1TIURPLtYwSbdsTHi6CFNOpqmSukmIvqk2ixIPW5wnmM2r6aal9aVUB8VWE+11/1kKoMqTYgzfFsel/+UgTMDzI6H47nEcVc6BYyvEhUUMFYBoiRBuSLjpsT7veMQ+J4huGXS11Ok2UsA0TsR79vKcZcMWMsdK3JV1JvuCCsgCB5QffiCrneewsYLVAwsB7M3hfKd7fCVRLpweWLPU1LuwA0kk3LOdrAi0WgDFpTiIA5VgAdo23+BxXtnAqFnD1BIUldGiQIJJcqDzT1jGMzxPmXTpZWXUYNwNwSdtj5bb41F0+KIbrtwFvRZcsOGBOnvf1VoV7f9vdjRyLACT0Xbbv/HXFdw8VqlTxC+mlcBIBJA6yPO/8TixdAOok26/H8PhhEsZjNCRX25dU6OQSCoBp78+iOby84BIE+fU7/PC2Yr6ACzBZMBjsSdpB2sOv/eTKZLw1I16pYsbRM9/kP4OF+JZkqAAqlmMQbiOrN3Hlbt1GLMiD5Qxt/T3UPkLYy91vVVlWnS1wgAcaZKrpEEySwAgyCdjNwO2PGtFX6rf8v+WPbKNECBFpnYd52AjHlXhjsPkMenY3sGgVqdz80Xnye2cTSnIL2PhLxlqJmB4dObXgU1nrY4kWsYH6sKTEREbmNjuAJPnYTfBwm2XoTEeFT3iZ0LYYYp0gCdIItfcTb379Nu/njyRXpRoohSkgtrMHlBvBMgE27XubYn0mRJ84j5XxqzxAhpJ6CfjvAAkXxkoSADNzBAG++/YQJ/xwIWnhlzc8oj4+/wAsD1VDBVmZC2BI9x6LG9741XOpVHIS6aTdRym5EBjAJkGw8ja0wHiACTAW5LAkNyAcxHhseY2Ak7mcTSiE5pBF1P8Axb/xc/wcYqOwFzHkoP47fxtiBc8CJBVe0jZugN4sTe/u7iMGxCs0k6mZdCsxJgATMT02Jj34FKa8OfaFp9mJNzuY6Hf4YS4jRBD6pCgAMFvrEAiSQYuWEecztDCVBAGuAehKsbzF9RLapJH9XtvTZ7PGq5o0W/VL+0qC5JJbVTBb3g6hERAwyKJ0rgxupS5JGxtzO0StRQ86aZceJqOpACCvaXhgDaO0jCnGM1Vo0Weg1Wm5066jBCeZ0B06iwnnO439xxniNdS1JVOkKwCllOksrKvLeG0wQdjzAq0SDX8WzhOUZ3zCFdKyOUGRXpyxsLAA3tYiRaT6H/FwsZmNSVx++zOI0C7LOegPin9ZxHOtJHKTldJ03HKMtHSYjpjNX0A1ROfzljO2U3+GV+7EXGOLcIzDBn4jllYQNSZqkpKhtWn29tV5EHzwkBwUOGHEaEAEaPXKRSC0mQWM9p3G4g3xiY4s/RbotL2h/wCq/VWg9Az/AD/Nnm1XXJnmGxvlenQbYo+IcJennBl3zNWvSOX8QrVFIGRWAABo0k5epBmSB2xsuV4IEdBxKkNZ9r1ylqAtyqdVhAHnbfG+d4xQzHEQ2Xr0qyrlYJpurgE1gYJQmDGGQtDpQXCpS5SWxECwTqiLDGmareGjOwMKJMC9u04g4s0ZesRYilUg/wDA2JMt6McLp5ag9ekoL0g8s1UyUph3azdACcdKafsiKiqwQw9pxWi8RplQdYWYNyoO539+k3HvB64yc2rAaHXUTAm9xEiJmYPw7Ymb0X4IJ/V5eSAxioZIYuB9O8lag+DeeMN6PcEBnRQuqvIdzKu5RWBDXGuVnoTeJwrvrf8An55J3dOaiy1I0eZiQCylzJgAsJAUKAATue3TDdHigd2KtLkDTTAGqJNtTCNxeJAE7xONaPo5wao4potB3bVCrVZp0RqFniRIMb9cU+SywoZzOUqCaVSsum7EKHymXneSTLMQJ3Yk7YxyxsxTqgHN79U6Nz8K2lRTp7LHF86RWQ1KD1GDaFoJpZ2ZkaoQegTTSPvAMzhOjlqpYO2SzSMI0+FQgrEwFJeeu5mYw1kOHsnEMkxPKK9ULMljqymaJZidyY36+Qx2mYzmcFSoFy6NTD0wh1AMUJp+KYLXIDVCJ0+wBecOce7HIwDS+tL66n3vwSmtGIGd9deVbaaD2txXC5urnWAHh51gplQ2WSQfJg0j+PLFlkfSDNhf1uQzbOWglaIEL9aQ/MbxFvf0x0tPiGdK82VVDAmHVyGDMDC6k1KV0EcwIlp2GrR+K57WwGRUqByk10EwWmSAemmLbnftznxMfelOi6DJHtFK1HP5VUpz5bUHyWdIJEHwIeIFiweYkbzMQDtebIucxSfwtaku1OprUU3UqIbUt5swiCP8DcZXiecNcI+S00iTNUVaZCgKSCVnUZaFgDubDFBw7NKrZwkSEzdYkAEmOToNxMEiduhGyZYRQZdbBNjlP7jbVXTsqqqQSoWyaSzQtgIFo2PywpNAMPG8MVXI5Bdj9XUJJcgbnp8sMZbOlkBRDGwgEyO4LRaOvyucMKD0Clo7Rcm0/SAjGYOeywJCeWsfcgFK5riWkhURqjbkDcDubbnp7vnPlswXEsjJH1oHnsCcb0VYTOkn6RAiOwiLgDucQZ6sQjeHJYAkAC+rvzdfeYtifC4BrRfeqp4m1cTbaiYPWfwP8Tiozj/rQCYGnlB7yQ0d9l22+OHsrTZUUMSYAE7kmPv33/zOMZzLs6wANQ2LW2ZTNgbWHTDsJI2GcE3GlfSqViWOlhIFjrT1okk3Hvx5Pj1p6DJBbSRIus223B2v1/DHks49C6RsgDmGoXGYxzCQ4UK9YytOpUy9BFVrJRLMeVSpVJC9+WTvuPOMWvrBWxGr+oDYQYnvt0/xxzj50tSopTdpWikqGRKYYrANVySQR0SLmJnbFhlcx4akOtROsprq0ypm4KrC9exmDfHlS/gvRtiOvz7q2qGZAYdoE26Xg9L9sVnGOKaAVTTradGqbHrUMn2FG3cwBhOjTzAQVA9QMBranU9ljYkaZGgbgCdgLXxyn8u1E8Ws9FmbXTK+IAR4FWSC01AFdQrgKSqqGBJ5gSyHITV+m2/25qszXi0dK77ffkut4RkilPT9KVmSW0ajCAqtmYDmM9W7CcP6ECqigsZsS07m7Elpvfbpa025an6ZFUePDDlKJooEZA1StRLuagNQ2Vr+GCGkBZJOLbhnpTTejTfS1NqiAwyPIYcrKur2iGlRG5k98VldVxc7ifdTFGQ0NaDb6JqrxKo2rQhqKoIIVWYExsxYdokL9Y74MtoqKX0qbkTTJFwBFnhgwEQJgeQxvkqTJTHKTUqNrcGBBYCeonSInqSD1ONS/hVpchRUQajaPEWwG0GUO23JhNTqU+gqQFDV4MGGomppVY0cgldIkNU1yAAIJ1A2gW3WyeUqDToUGmy8p1A9J5gI8uYSL9cP8YrnQ0q5kaVVRJKkwTdhJaVuQY6BuuPCIQVGWNCkAEzcCELgk7XIWbS0mTbXh8S+AkspdYp8OycDPWyqsvlaTsSKYgwwa4OqWLXm0F5tF2Y9ThleF0htTA279Nutoi2NcrVB09xIPmagSpM9TOv5jpfDmPWtkLh5jyK83Qj09UqMpTp86qAVvN9g2og3uJk4xxBj4rU11Iaja6jaCQV5vDUkkiLXFr6u+GKx5TC6uke+3yxplsvpFzLG7NtJiPgIsMZ58MJntc7QV+lE6LEOja5rdTT6rY0eULJsBcGDyxH4YkwYMaqrPRLcTplqFVVElqbgDuShAHzxvk/Sah6vSp1shmXKUlQ6ssGFlUMLnaVHyGJCgv0neLb+7r54wacgiTv0gEeVhthEsDZaVKdHMY60CjHF8gCD/JVWViD6mloXSI7QtvdbG2Y9JsjV5X4dWqWIhsqrCNWoiDI9qD7/ADwLlwCDckCJJM/G8YkjCe5M3Kb3t+wWafpNlFYMOHZgMIIIyqgggaQQQdwtvdhDIVzUrZur4dSmtWsrIKi6WKrlsvTJibc1Nh8MP4MXjw7Y3ZgVWScvFCEnnsm7tSenV8J6Tl1bSHEmnUpkENY8tRvuxJ6xn/58P7vT/NhjGJwx0LHmpCW2V7RQFQesZ/8Anw/u9P8ANg9Yz/8APh/d6f5sTzgnFe7x7K3bybqrzHGOIqXAzYYqFMer05KncgT023w96OZRWpuzVvENSoapYhV52ubI1hy2BAmJIxKVEz1Fp8jE/gPlippVWovVOhCrGShNoNgwAF+sxcXkWtnxmDZJD/rHiFP54cfnBMw2LfHKO0NWmv8AHHh84rraahRBIK2AE6YIIAG/yxI9PUQfo76Y3PST0j8RinXiYrorIARrUSCwA9kteRcKWNpjSR1hud4Vm86wIL1mQHLtO1RqdR3NVZLQtRW5dUzoAGrUCMeaprVegraoXdPTP1iPcJ+4/wCfXEdRi1wLfWO0D43vJ+WOXFHiAq0SxqaABqHiU9Wn1slQRr0vUGWKByQQebS2sKTPn+H5sLnjTfMT4UZaaggu1NpIGoaNNTTchYHcTgy80ZuSbzvGDrKAN9AyZGmQWYm0atGwjoZ2xcrTjuf48sczwzhlaKhqLUOqtUG4A8FiCpXnYgh5a5n2p3xe8Pcqq0nP61aYLDy2F47j7sapWxGJpj1Gv36W6XWWJ0glcH6HT7evom0SCDEXH8fLHi+hfqj+Phj2NsyBURGmWuDFrb3+W3x3v47qHnhMYc2+/wCU92Unou7yWWNGhlQ9aoaTKpVlsUZkkRE6xc8pBnp1GOjy2YESAb6QGKqNU2BlY1W5rdPkKThTPUy9AnJVCRTS/joAIQAFQriDB7AifecSDJupmMwqsSGSQWDFbFHB1MsCDckQvQRhBsVos8c06vHqExqglvZCtJmVEWsTb78O+KnhwtQoL3X2t+boYJJvF5PniqXP6B+setp2lkdFA5goZ3WZ2JeRuI2xYDjVJdMmAbe0rbf1WJjz8x3wVCMh2WuTy4EFad53hQWnvq5oB2HWMK8QdqdZmVzrZVAXwi7ALqgSGAVC287/AIS6DWdPDNRaaA6nEpqa2nTaWi/TTfqRiSvlhSTTRUBmMSFYtcG5YCZuecm0nFaV0V65dddvul6ebeqyh18MwJWRM+6DAJnfpE4saiHQw0apHs/W3sfL34UySIhKhpb6bST75LHv5mBGJOKZlEpFmYIoudRAlSDYGbTBNrkDztISzc2VJU4a1MAB1Wo7AKBT5gzkWLMCdKjURYGBv3n4hnGqVvCGpQtzdCNJGxABgmepJgTabqZXN6y1enSZmYnwmZgECkBTKAkW59r9J3OJ1VaKEsZY3Zju7QSd9zY2x1sFgHGQOeKDYrn43GtyFrTU3v7rSmF8VhpJ6yRYFQu3nDA/PzxnN8S0OtMUqtV3VmC0k1HTTKBibiBNRB8caetkqBTXnILaunMzESDEgco19ZiLWn4FQ08TpGSScrmJJPatkoFrACTsMdySWkZc21Dx669FxY46vDTx26adUuM/U3ORzs3H7EbT/X8hjb+UKn8yzv8AYj8+Onq57OAsBlVYy5VvEULpUnwxcyzsIJsoBJE2ll8xxTPoRGSWoNVP2aiLytSPie29itUAW1SptcYwd7k5Ld3VnNUH8oVP5lnf7EfnxLkM8tVNahl5mUq4hg1N2RwR0IZWGOj4Zn829UrWyq0qekwy1VfmViOwJVlggwCLgjty3B9q3/qs3/8AuV8aMPO6R1HJE8LWNqE/gwYMbVkRgwYMCEYMGDAhIZ7KirXydJmcJUrsHCVKlMkLlcy4GqkytGpFMT0xaN6McODshq1wykAg53Ogywkb172vbbrtirz2aFKvk6rK5SnXYuUp1KhAbK5lAdNJWaNTqJjrixzXpDw2o2p6NZjOqTks5cwBLfqOawA5p2HbHMxObPaq6GHy5LqSn6LcPYgLVrmV1AjO5wrpBInUK8bhuv0T2OMv6KcPBE1a4ldQPrucjSdjPjwJ6XvBiYOFX4twoqqmhW0qIUepZ2AC2ogDwbc37trY3znHeG1VKPSzJUqFK+qZ8KVVtSghaIBAOw6bC2M/j5rR4OSko+jfDW9mvVO3+35vqCR/tG8A23tiSl6GcPqmFes5WDbO5skTEEfr+x3wjleI8JpmUy1UHXrn1LOnmiJM0bxAgbCLRibIce4ZQdqlKjWpswhiuTzosItHgwBYbDoMR4+aPByXFcP4pTo5fh4qinUL06dSu5A1JTqKqo76hzczGZtytM8oNm/E0SqtH1akSM2tLWfYamWdbt0q66bqVPQaryBjofRclMhllIKOmWpKwYMCGSkupSsTKmZG8iMNslRKQ0AOxM6qjQokTcSSRYct/fjkyODnlzhcrpR5mtDWmwXC5X0mRqKN4OVLvUp09K09Tc5qqSF8SWkoukSpYhxFgWsKXE1gA08qddLKv4iquin621RSx+tTTw7EwSXQGOvWaSEQA6uYar6QARBsi3ADCJ8pPedmbSQNOotN5PKzm1hc6Oh64jM0ftCk5z+4+q5WrxKlTaij06DFiFq1aIK01NbUKBWOjMoBk9TFhi/zPCaY5kDo/QoxBJ6bkz8R904aGTCVNQE6o1EttpWBE+VrYlkdVv0+O8Yh2UG3H4fX6Ia5xFzp848lQV8vV5XrgsFMGdIgE7hUsx/pfdvjyj1pPrfef349n4kq6Q0kc63mwgjf5R8ceE+s1vP/AJf8sehwZ7aEEgAAkAX5dVwsT/plNySQCTbntRe38HytMUaSjxNfgpDDUwSUWdJYaFb/AN3vw1l6AltXjBuhd0JCmQCgRioExuJ2mbxJwlB6vQtA8OnbaT4ax7Jv1sf8MM5igjxrAaDsdpIG42m43x506rug2WTVC92kwSL3MRboL+754gRaa1JSmAbaiEgEmdNwt2Gk26A36YWq8MTmIlOYxoOkk7G5O8AqCNhfzwu2fVdNNGJ0kiNY1kgnUZZhqOstqN40m28QrBOZvPrTEy7SxkKSfZQsQBHSB2km87GpZKrfr3LKtitEuxAC7M/NEk3NyAAB3xtn9ZAAKBmBpjmEqGEMx0ktUJkGBaEJJ2i20FVULAAEQQNgPj0tYdfkAgEV0VXAkeE3VJlPFQsqPuOZiZg7AATI0gL19+KfP5IVwpq19wWqMINSxIUHdUpgD5zIGL2lQE6iIYSI6KPqgdo69ZntiCujamCoSHjUdUABQY63uzEgDpeZx6d+EjIbIxgqCDTh70513HGq4EeKkaXMc40Neu+1eVNtqKko1aJEPUqySoPNqEBn07gGDIaNMqSsdMMLVo1axIZizB9KsARNlOnSTYKx6HlcdIGHq/E6erl5nW06ZOkxMGRYwvW8DyxHTLsZFOQzAl1ZQpC7Dm1EzYcoA5BBu2N8srmg5Gku4f2aWWdmV58RoOP9Din8lGnlUqknSCSTp95vvJxHmMpV8ZK1Gv4TojpOhXBWq1JjZiIM0lv78M0aelQOwA+Xv3xvihZVuV1/qqhxaatsl/WM/wDz4f3en+bB6xn/AOfD+70/zYYwYX3ePZM7eTdL+sZ/+fD+70/zY04bkjSQqX1sXqVGaAstVqPUawsBqc2w3gxdkTGGrQqulc4UJRgwYruM8Saj4QQAtUqhACCTGlmYgKRJAWd8NAqlgVVjgxRU/StASjoy1EUF1BQqHLUkKglhbXVADkBYVjMXOcz6QtrCUqYZm8JQGK2atra5VyCq06bsY8rxJFshU5SrzBio4f6QLVYKFMsWIgqBoD1EUnU8tJpOeQGBBIE414xxxqLMAqctMVAGJDVCzMop0gN25bm8F0teRGQ1ojKdFc4xGKnMektNA7EPpR/DkaTLayhEBtSjUrXYAEC0yJireltJSVKVNQTWVhARy020wXnV+tpjsS0TYxIY48EZSruMEYX4fnlrUw6ggEsLxPIxU7EjdT1wzipsoWIxrVSVI8sb4MQoWcmBVR4b/WElSQbSYDT9ELA0CwCkHrLfiU9MBJCgQSloN72EXEz1te+K8OqEl1LJIYgCSCpBMDz3tuQZ3wvl0tTBdqhsW0MdIlSBqU/R1DYaQd52GPJ4rDmB9KW4Felw04mZWt+IVjUqVDW0gsFpxKLoCsWk3OnUBphRp6zIAE42pZyaxDeJZQIUNpmZJfp7JQdJg2iMbZKnQglQi3JuFBg8vKQBYgMAQZucL0KRLjQ4VdB5FMgKCogabRYXkbkbGRkWlWensLTPSPh/ngUTttf93bviGZN1sPpdfxMD3/LAapgKve/tA/Ai1sQhT6LgFZuN4jf+DjyHU3l82x67lQFjz/f548i0+f4fuw+Lilv1XqvBqg8Cj7ceEhkggCEE9PcfOMRpxdNREjxCYCloa87hZYbbETtjjuErXKB3rVlWnTUallgCEW1mWIt5Th1+H0l5FLHSwNR5YRLamUSVAC0gzGFJJtInGbPXRa+wDaVKvOMV3WkdIdn0EIBAM1FZRqINlWLgEmYvtjOU4dppASbmDuFJYfVEFxqsA0k80m+FeE5dqg11FVlUFaasFchQSQWZiRMMR35b73dq5ttQUBbSafcCCJEzJiRIEAMdzbFxe6SRQkKLJANUIQLYTqCweZtg17aQbAwAQOmLA5mCZJAECReWPQSI7C5uSBGFaNYp9YKFgAklpIueUEkliBMmBe1p0r5nw6ChQBaBpAgvEXIMaTJPmLQZgyASaBVJAuVC7frSOYSskNp7i403Ai17mOwvuRNjhPh4iQ37QgM/xkAdrEEW6g4adZtaLzPaNseyhYWMa06gLysjg5xcNCUvkuHhBcAsNjvAEARMxZVt0w3gwYYqURgwYMClGDBgwIRgwYMCEYxjODAhYxHUyqMyuVBZJ0k9NQgkecEifM9ziXBgQsYzgwYELEYzgwYEIwYMGBCMGDBgQjFfmaB1BkYqSZnVIjS5I0sdLANBsPpkwcWGNKtPUN/PrHxgiR5ThUsbZG0cKpkcjo3VaaLctVqKBrpNMgOUbUtiTMELqsRYiD2xo+aWgYqGV0gB1Q9IPhkC2zSIN4A6CawVavjZenSemj1azJLo7qq06depAVaiGZpKDBEqyki9+gHo9n/57l7tq/8AC1vl/wCN2x5mfBuY8hvzkei9DDi2vYC4fNwinxFGB0TvGkgyD52sZPeNsFTPqp0mZG8KxgfAG/WPdhRfQ3OgNpz1AagQYyj9Zgj/AEuxEkAjp3whwdniqj6C1Ks9KaaFFITTfSXYgmfrHDsJgmykiU+X3SMVijGAYx5q2XjKl4RC0R1AHN1ljM9CIx5N4/8ARPzH5seqJuPfjyfHRdgYY6BoWFmLlcTUrustwk1KSMzAzTQhQNIJ8JQJMk9B5dcWnCFUZZmMlphrHUzFhCvA1XZoI7b2xjhf7Cj/ALpP+hca5qixFRQq6WAMyZlRtA6zF5+E4nFYETMb2YAcOgsdfv5ow2NdE4iQktOupuNPS3kkxXqM706DqFcuys3LYqC+jV0kHYAjEmTquTqDszhyHWo2pIvHs8piRt1tYYmyOQWrRp62QU11CzBSYke4AIBYbliTA3Rd6VGqxpMpHLbWGXQxAIkfSUybyYPlfzmH7MSt7b9Pz4V6OcvdE4Q/qHzXmNFZtVdzp5Ui5IU6yGHKVJuogEiZi3YY2p5QBtZJZojU1yB2FrDyGKinnDTqsqBAGI0qXpjcquqJ1mTaemocrQMTHMZptJFMACNQGkzE6hOswLDzAbuL+zjw0cY8AA+ea8i98j/1uVjRywQu0+0ZJPQARHu3PxON0zCsJDqREyGBEXvY7SDfyPbFcpLO4LhCwcAgk9lHKwA1LpDA9njzxo/o8oB01GQFQrbkEKBEy3QgmTe8TAAxdlCL2190u2+3srcNO2DHNZUTvmGS5OiTr0gCOVWIDamnT5+ywgCyyvCzyMK7svK0Xhokz7Vg0gxtvMza5aBxQRRWmDBgxRQjBgwYEIwYMGBCMGDBgQjBgwYEIxG7FQx9qLxYW7efU4kxjEhQVrTqBgCpkG4ON8YxnEKUYMGDAhGDBgwIRgwYMCEqV/03IH/z3H/4ebx0Ge9G3eq1RM5XpaiDpXTpFkDBbTfQpuTeeh04oc7w6lWULVpJUUGQrqrCYImGBEwTfzwg3ojkj/seW/saY/BcY5sMZHZqrVFOGNpRdjk+B1UqBzmqrqCSVIABlWEHSQNzq2mZmbaeX4d+1zf/AKur+CYr39EsuplMpkmAWNL5enPTZlEzYXYHr3OHMpl6eXpsBlEFNZIVCRtMFkUBZNpYX+AtmY2SB5cWkgDhRPe9kzQ0Ooa8a/lWADRrEABgomZJkC0D6xiZ6Y8sgY9AyZ8RqJ8RXCKzgCosAKxAgGAtosNo3vjzj1pfrL82/LgZimytzONLm1rDmrOwzonloFbC96E8uS9S4X+wo/7pP+hcT0aelQJmABJ3MDfEHC/2FH/dJ/0LidnMxHxkDbpfrjpg0bU6Lm0q6yq8nkQyVBYSSFFoVTBWRcQYB+GJMxmalQeGEKtElmIeGUqyidXLTnpcmI88SrRZXlCoWBKtIIuZA3Miwjpq7CMN+IAurYRqPy6/DGSTDwYhxaRcbc6kfxf6VWqPETQAOB135UB/mw9DTaj4nlRTSGqMTUaSJVRqCjmEU2YkEIQt73Ai2IlGXYgeLWOuew1aS0Ta8lWII2N+Um/Rk9e2K48RBe0CDARlYOxIMkcvLaQO8n3Y3GZrKNNq6c1nAc4EtGmp26pPi9EgK2gk1PaAvD8pAECD7OmT/icWuSq605iDdgbRaTEi/wBGMGcyQqCCSIBiDaT1MbxfyucGSoFQZbVJteYAsATEs0bk3J92LOeSAKWv9LLO1lHE12+t0DhtICPCSIiNI2mY22kA4YAjGcGK1TVhlB3/AIgyPvxnBgxChGDBgwKUYMGMEYELODBgwIRgwYMCEYXz+b8KmX0loiw3uQP8cMYQ464GXqaiwBUrKxqGvlkSQJE98QdFI1TwOM4qf5An/as5/bf/AM4ir8ICadWazkM2n9t/RZr8u0KcVzO2U0G6uicVD+kYERSqNIU8tzLCSsfWBlY6sri2m9PlKyHQpzWeLHSJ8RQJJiYEwNu/UCSrRY5XiFLLs4Z67FmKlqraz+r17RfRM3i5PkYpnJ5K2Siar8d0oj+C5DAk6YIEOq+9gdUggXF4GJuH8ZSsdIVw0EkMpEadM7/1hHeCcaD0jofXNyADoqXJbSPo7Sd+kHtjVfSagQedhpXUwKONIgG8rA3A95jfFq81FOStMGDBhiojBgwYEIwYMGBCWzHDadT2lE/WFm+f78eVepjy+X+ePX03Hvx5PjJiI2uIqFqw8jm1AK9N4X+wo/7pP+hcS5ijqUi3WJmNiLgESL4g4dUAoUZIE06YEkCSUEATufLDT1ABJIAG5JgfEnGtugWVwql0pa5AqN4yEsrGCrXiGtJja4m/XEmVaBpNmG62BA9w6CYHuxurCdSwSDBiOkSD8Pj+GIarrUqR4bBtJLR1gqAZUyQBMTESe5xlY10UpFPAeNvDy6bbJzyHsBr4h68+u+6io0KkhzUEyQo0ywIKyBYACRIYzym3nnw3uGgOzBpNzaZYgGy7KFtyxNyRiU1lBMVCs7wYF4A3sDYefzwJQksWdnkBbnYAdI6kESesA4z9yecQJnOsNN+my0d8aIDC1tzrp/aVfiTAgSgZphW1TvAuLfHEtSq00tLBpJ1QReBeMRZPKuhXciSG1ESARv8A0hZQBNr98NHIjozKJmFOkSI7Da2Oqw2GYX+fPlVzHA/tKwvEF68p1aYJWZJgQA0kE9YjElLMK2xHu2PyN5wpmsoo0s2pivUweojtBvEiDHUWOG8tWdW0GnTYHZdbjWREyGlSxF7i5BuIxmxEjom5w2o5cB619FogYJHZSadeJ+ilwYRyddNKKajLVYNpRlhWIZgIJmx0mIPQ3tjZM6GXlQnvG0ncW67+c2scUw2KjxAq3XZNxGGfhzR3mnMGFMq7qn6zqbd1U7BrmT8TuMNKwIkGQeo2xrIosoNVnBgwYqrIwYMGBCMGDBgQjBgwYEIxgrNjfGcGBCMYxnBgQsRgjGcGBCMGDBgQjBgwYEIwYMGBCxQeYMEeR3F8eU49YTce/Hk+ETahOh4ruM0mqjkxqOrkZUCaizLQYD6ShQpYPJMSoHUSlS4cKtJE9eLK/NpctqdIphlYNU1bUqwMyOdzEri7yuSWpQoFplaaFWVmVhNMAwVIIkH8OwxsOB0QGUJCugpsoLBSgUqARMSFJE733xqY+jQqZqKoTKCabDPrBZoANndnqWEVebmq0V0mf2agRqxYcCoJ4ZX1gZkBvaLa45FEElmvylvexxKPR+gChCQaZlSGYXD6xqg83NfmnE+Q4ZTogimukHTN2PsKFX2ifoqPfubknFi+oUEghTeAIIEgHcAmDt026D5YXHDoELVqgRYap/ET8Jw5gwpvh0VHDNqkXy9TT7RZp6MVW/U9QN7CemJcnlNEksWYxJPltb7sSV64USZPYAEk7D4XIEnviRchVKrDQ7TMjlW3sqAJLAkSSe/uxSXEMjAzmlVMcDnnwCtEpR4hSJIU9SSYMSLGSRY269BiQBKlwZiRIJ36xB8yJxdUsuFVVUhQBsO4B733kycVb5ZqZOsk6jq1Ha//AE+4/M4yYfHsneW0ptU6+n1WqbBvhaHE13tp6rn+I06vjUgsslMgFCwUuHLa2QFo1UgQ+pdJ6CZtT16XEEppLuahWmhDVaaF3WnDw3iTOtpVrkkcyMNMdLxr0XeuKddanhtR8RlXw5JLtJMggqSqgT0hSIIvpxbgXjkkVANdFqLSs8rkMWTmGh7WJkezblvERY+oYP0ki3z8KZA5lC/9wr8+VVXxE1V9bCZipqHhijNemLmDUsXGmINjptIFsa5g5pUptTnUjGo81EIqo1VoVWLfshTJYNUjdZJIILtb0VJppTFRR4dTWr6GFWNbuQXWoDMt7Qi4mMZb0ZeQ3jKHFNqR004p+G1ILpCB+UCoBU3gREbk6AHA1STlIol6Ocrlaa8+v1ksYq0SWoGpUZVEVZYCiaRIjtvfFlwOpXJqeMJVtNRGDKQuoc9Kx+gRvtzESYwjT9FHpkGlVUaTVNMFDyirSVFUEPZUKmPKB9GTY+j/AA40aZUnlLFlQi6BoLISLNz6m2EaiItizWu1Khzm6BWeDGMaUq4aYm1to77d9jhyVVSYMGDEKUYMGDAhGDBjAOBCzgxjGcCEYMGDAhGDBgwIRgxHXzCoupjA/jYC5PkMR0s/TYwHB29xJsACbMZtYm9sRUIomMGFxn6erSHUmJsbRJG+24IiZsexxt63TmPESe2pZ3jv9a3vtgqEUU6bj348nx6pSzSEiHU3izA37b72NvI48rwibgnw8VeZH01rClTGilZFGz9FA+vib9OK32dL5P8AnwYMKD3U1TSxuyP04rfZ0vk/58H6cVvs6Xyf8+DBic7t1GRuyP04rfZ0vk/58H6cVvs6Xyf8+DBgzu3Rkbst8j6dVoZ/ColpZRIewHbn7gH4Dth0/wD1Cr/ZUbCdqnX/AO5jGDHFxPilcSurhxSMUWW9P68D9XRv5VPL/wAzzxg+nlYj9lR7ey+3nz3xjBjPkanElGc9O6zUypp0SpBUiKlxBkftPLCJ9NKymBTpRAgQ9txHt+WDBjdhDlf4VlxQDmCqP04rfZ0vk/58H6cVvs6Xyf8APgwY6md2652RuyP04rfZ0vk/58A9N632dL5P+fGMGDO7dGRuyyfTet9nS+T/AJ8YX01rC3h0vk/58GDBndujI3ZZ/Tit9nS+T/nwfpxW+zpfJ/z4MGDO7dGRuyP04rfZ0vk/58H6cVvs6Xyf8+DBgzu3Rkbsj9OK32dL5P8AnwD03rfZ0vk/58YwYM7t0ZG7LP6cVvs6Xyf8+D9OK32dL5P+fBgwZ3boyN2R+nFb7Ol8n/Pg/Tit9nS+T/nwYMGd26MjdkfpxW+zpfJ/z4P04rfZ0vk/58GDBndujI3ZRZr0uqVF0tSpETP+sBBHUEPIO+3fCNTiqsROXo2Mj9rA32HiWBJJI6ycZwYguJVg0BZfjEiPBp3Eb1SYt3qHoAPcB2GMVOLhgQaFIgmd6u8z9p5n5nucGDEVRQKSjxzSysKFIFSpEGruogf6ztjkf5bf6qf+782M4MUeSmMaF//Z">
            <a:hlinkClick r:id="rId2"/>
          </p:cNvPr>
          <p:cNvSpPr>
            <a:spLocks noChangeAspect="1" noChangeArrowheads="1"/>
          </p:cNvSpPr>
          <p:nvPr/>
        </p:nvSpPr>
        <p:spPr bwMode="auto">
          <a:xfrm>
            <a:off x="28575" y="-1447800"/>
            <a:ext cx="4714875" cy="30194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MSERUUExIVFRUWGBwZGBcYGRgbFxwZFhgYHRgbGR4XGyYgGBokGhgXIC8gIycsLCwsGiAxNTAtNSYsLCoBCQoKDgwOGg8PGiokHyQwLC8wKS40KjYtLCwvLCksLCwsLywsLC4sLywtLCkvLCwsLCksNDAtLCwpLCwsLCwpLP/AABEIALQBGQMBIgACEQEDEQH/xAAbAAACAgMBAAAAAAAAAAAAAAAABAMFAQIGB//EAE0QAAIBAgQEAgYGBQgIBQUAAAECEQMhAAQSMQUiQVETYQYUMnGBkUJSU6Gx0hYjM9HwFVRicpOUweEkQ0RzgpKy8TRjdKLjB4OktOL/xAAaAQACAwEBAAAAAAAAAAAAAAAAAwECBAUG/8QAMhEAAQMCBAMHAwQDAQAAAAAAAQACAxEhBBIxUUFhcRMUIpGhsfDB0eEyQoHxFSNSBf/aAAwDAQACEQMRAD8A6bJZejTy3iVKeWoItClVqvVoeIYeUAhSpFkHf2sWIp0IoHxMgwzJigRlSQ5iYBWoRt3jbFNxtEqZGrQqZrL0Wr5LLrTNZxTSVaoTcyWtEwD0wgOCZKlm8nVy/FcklClUFWrlzmKegVNGlnoXMauqmB18hljY0tqUxziCu5f0RJ+jk/7t+H63C1b0Nb6b5PSSBByoA5iABPi7kkDznHIcLpJTdC3FsjqVcwKtcZyXzPjBhS8RDy09BKmxaNPLvjXNcGyJyeVUcQydXMUqlCpX8XPHRV8FGVlVpJQc1iE2AxbsmqO0cut4dwJGapSptkmagQrr6oeUsoYAzVuSpBkY047QoZNUbMNkqYdtC/6G7EtBMAI5MwD0xzNXJZU1qtdOI5CnUbMZWpT05yyU6FOmtZOgJIVgCRzCJjYXfprnclnmymniWURaOYFWoRmlR9AVgfDam0h7jqPfg7JqM5TvB+GUs3T8Wg+RqpJWRlTZhupBqAqRaxE388WJ9FTEaMlH/pf/AJccT6SZDImgtDI57IIhNZ6j1M5+tNWog01AxZ9TagJLDVAAUrJON6OYp+PRq18/w/MhaNGnpbPsvhVKf7SpT0qRVL2Ylgpm0xfB2TUZyrbPJlVRGqNk71mRAMlVLNUpltQCK2pgsGWiLTtixyXo2temKi+qPTqDUs5Vl5TtY1AR8ccmmUy5r5arU4nkWNCvnKhPrQ1aMwG8AL5qxBIsBFp2xpl0pL6qavEOH5paWWWk1N8+1NUqhiTWQqD4hIgcwBsIOJ7JqM5XT8U4NTyiGrXrZGlSEDmytpJm362Wc32v5YX4TRy2dLLQq5Jint0/VHp1ADsWWo4YL5xF8HppxDJ5r1erQ4lkVrZWsKtNatemaTmIKvpaV7hgCR2vaqqZhMxmauarcU4dlq3qr5egKGZV9JqSfEd2KkkE2AFt5kYjsm0RncutHoefq5P+6/8Ay4jzPoQXWIygPQjLGQf7X7jji6lKicolJM7w+iy1KbVQmf1rmQisG1tVpnRLENBVwYhtgcRcay6VcrTo0+J5HkWrDVM+GqU2Zw1IK601UoBb2AwsA0C9mxhjg5uqhzi4ZTou3/QNfqZUeYoPNu81jPx74ouE8Mp1K9amtClNCsUdvDXT9JuVWLE2Km8QSd4vW5ulSqPWrNxXIiszZRqRGdMUzQVBmOwlwrQdN5vGLL0T4iGzXEHp1Eak+aGllhg5ZRp0kGDYN+PTF3zPYw3rW176pbYGOcLUpey6M8ByoBHqtAyQG00qY67mFtG/lisznBaNMavCplLXNNNSz9aF9npP/fDJqkKCTpJUueVmhS0bqbks0AbCGPbGvD8+oqadTVWIiQmmNMliSTDdbwOvfGXD4mSN1RccQtE+GY9ux3So4ZR+xpf2afuwNw2iB+xpf2afuw5mqTeMQukKQImY1XDCVB5iYMdbnES1AZv7Jg+RH8A+4jHo4ZY5QC2laVpsuDJG+M0PSq1ymQyqspqJl9TQEQIjElzH1YPwtvh/L08o0A0aAY7DwkEiJkSvsxee2KnM5xlA07GDezBXJVmpTcE+7pI3u4Gamgc5hhrPKjiV8lgXAAsbxsccLHxysfndodCF2MFJE9uRuo1Toy2TInRlo39mlsN+nkcLZytkkViKWXYruAlPz/o+R+WI6XDqzlTUajAB1RTBImOVQRAj7+2FqHDK1YhwopIJ0BlBYAzzdNJIMxFiTjnVK35QlM+qOVHqlA86kFacDS2wLAXkx/Aw1mfR0aJShSgkWdKauAd1nSR/xC/lOHDwoUxSEuYqqJZt4mA3luR2k98O1qKmHLQNS6RPKYkSB3IY7dhjRBi5YTY1Gx0+dEmfCxygVFOY1+dVR0PQund3pUiw9lSlMq3LEvA73C9I6m+HKXolRKqKlKmpH1aaKCSZG6nYn7sW9UEXCTHc9tvvxpnM4KaaqhAW09d+m/Xp8e2LOxU8sgcDfQAfZLbhoY4yCLakn7quzPo7llEihSUKslxTpktE7jTzG0zY33viuzHB6ajUEy+kmOVVkmexUd/OJwweKl2BQcoIMWZptzHTI2FgYvi1ywWrTWo9MyRKzAqQe+mImNvLGkOmhA7w2rTvr+P5SC2KWvYO8Q20/P8ACqqz5dFJGXpsBuWpIq/eoPy7jFdQ8Fyw8CjzCFZUVQDsdJ0wxFv3mwx0Wd4OjU2CLDmwYkk9JUkk8piCMM5akGpIKiCdAkEbHSJEESD+GGNlwkbMzWk34m44g2/HNKdHinvyucBbgLHgQuVp8Ho09IaghTUCdKKXYnoBp2npv7sHCOD0nqQKStTJcnlT2RZPoysH4lt5GOkq8LoEQVnruxNiIvqnfGOE5U0lfUY1VCU2JKW0zaSTc/HGiX/0YnseWA1pS9PMa3CRHgJGvaHacvY6WKoqfDKdMw9FID6ZanT6rqF4vAt8T2x5jFLtT+S49r4hWSoukNdSOl5O8A9SmoeU7Y8X10PqD5P+7ERYsSsBIJPGg6e90x+GMTyAQBwqevsvZMpTDZegp0keEkBlBE+GtxIN4P8AEXk/ktAf2NMD+opkmet9IB2/wxrwmRl6BF18NNU3ECmpgCQJnricVu6jUTB0sDB6gybEdek2xwSV2QLKOnkKREmkhvbkpzaO1ifMC+NfAotY0kM2sifG/SNvK/lhw0NvogHaxBvb3H+BjSqgkcq3ImRMKJknz3v+OCpRQJf+TaW4SncD6ANug2t1vgp8OpEyadI7D2V/CLEz8owyaZjUWYSNgSABHuxtToxtf8Znr9+IqUUSgydI/wCqQ73CL9/LhDi1ahRHNlvasWSmpsOkfGPjOL4sbRY9ifutiOrWtG57CD8vv90HBdFlSZbjOTblakisQbFFAMASAWAO5IA3O8Xw+uRo1VkUkUrBUlFF4tIG4/on44nzORpPZkQ95CzjDqlFYRQFVSdIB2kT5CYNz79gYmpRQJenkY3p0Lb8gPKCYsAOYkiehuAMaJwpQ4/V0/DUAaFRTDt1YkS4udojsemxz1MyYCVApu0qBci5sTuWA8uhxtWoqpWdQ5p1zcfRJMH2jYar9ZgDBVFFseD0WcTTQ6Dq9hQNTbFrc0A7C23ljetwqizKNCSDqHKoPXsLLMbyOmN2C0ULM50oJ1MZ2uTY3JN/fHbHP1OOPVMtroUt/F087IOZRABKTfrvaLxhjWPcCWgmmqo57GkBxAqrbOZECSKFMKASSFp6oC7ARe89ojriPJ8OpvDKmlACQmnSCSfaY7kkAX6D3kYr8jlfFcyajIDM1XfUFMidwsG+/Q2mCMXWa4xTSUOokhrgGOX2gSbIAPrff1JI3RnK9Eb2vFWqry/CcpWz2ZbMUcvWSllcuQXRKgQeJnS2nUDpsomOwxPV4bwVCBUyeTps0crZalqubTCEDod9mUncYQ4bx9qWaq1lytarTqUaKKaXgKAaVTMsRFWrTO1VLgG89sWFP0pRRC8KzAERAGRAiS0WzO2okx3M46cUUgYPCVhklYXHxDzUNShwFZ1UMgIJBnL0xGmNW9PYSDO0X6YzSy3A2V2XKZM6CQ4GVp6l0uqNI8OZDMLb+XTE59LV1av5LzOqCNX+hTB3E+tTfrjFP0rRQQvC8wAYkAZEAwABIGZvAA+WGdk//kqnaM3HmlXHARq/0bJSpPKMtTLGAxGkCnzSFMRvjXjPBcii5OvlMrl0JzdIB6dFEaCWBBIUEXEEHthqj6TU2UsvCcxpaNXLkRMCBqBzMmAYg98QcV4i+Z9WpJka9ELmEqEs2VACoSXIFOuzfS3C9d7jGd7mgEE3TmAmhGidzGUqNKtXYs3RKaBAOzapMW3m/lhpaT0lLFy6qCTOlTc3ZjIVVCjYC2K7jld6ahMtVp0nduZn5m9kkAAgiYXrYAAdRjWpTSq1JVqFXUEa2dVqvplSVWZOzmTa8wbEcyi3JnO54MyKqty1E1TIURPLtYwSbdsTHi6CFNOpqmSukmIvqk2ixIPW5wnmM2r6aal9aVUB8VWE+11/1kKoMqTYgzfFsel/+UgTMDzI6H47nEcVc6BYyvEhUUMFYBoiRBuSLjpsT7veMQ+J4huGXS11Ok2UsA0TsR79vKcZcMWMsdK3JV1JvuCCsgCB5QffiCrneewsYLVAwsB7M3hfKd7fCVRLpweWLPU1LuwA0kk3LOdrAi0WgDFpTiIA5VgAdo23+BxXtnAqFnD1BIUldGiQIJJcqDzT1jGMzxPmXTpZWXUYNwNwSdtj5bb41F0+KIbrtwFvRZcsOGBOnvf1VoV7f9vdjRyLACT0Xbbv/HXFdw8VqlTxC+mlcBIBJA6yPO/8TixdAOok26/H8PhhEsZjNCRX25dU6OQSCoBp78+iOby84BIE+fU7/PC2Yr6ACzBZMBjsSdpB2sOv/eTKZLw1I16pYsbRM9/kP4OF+JZkqAAqlmMQbiOrN3Hlbt1GLMiD5Qxt/T3UPkLYy91vVVlWnS1wgAcaZKrpEEySwAgyCdjNwO2PGtFX6rf8v+WPbKNECBFpnYd52AjHlXhjsPkMenY3sGgVqdz80Xnye2cTSnIL2PhLxlqJmB4dObXgU1nrY4kWsYH6sKTEREbmNjuAJPnYTfBwm2XoTEeFT3iZ0LYYYp0gCdIItfcTb379Nu/njyRXpRoohSkgtrMHlBvBMgE27XubYn0mRJ84j5XxqzxAhpJ6CfjvAAkXxkoSADNzBAG++/YQJ/xwIWnhlzc8oj4+/wAsD1VDBVmZC2BI9x6LG9741XOpVHIS6aTdRym5EBjAJkGw8ja0wHiACTAW5LAkNyAcxHhseY2Ak7mcTSiE5pBF1P8Axb/xc/wcYqOwFzHkoP47fxtiBc8CJBVe0jZugN4sTe/u7iMGxCs0k6mZdCsxJgATMT02Jj34FKa8OfaFp9mJNzuY6Hf4YS4jRBD6pCgAMFvrEAiSQYuWEecztDCVBAGuAehKsbzF9RLapJH9XtvTZ7PGq5o0W/VL+0qC5JJbVTBb3g6hERAwyKJ0rgxupS5JGxtzO0StRQ86aZceJqOpACCvaXhgDaO0jCnGM1Vo0Weg1Wm5066jBCeZ0B06iwnnO439xxniNdS1JVOkKwCllOksrKvLeG0wQdjzAq0SDX8WzhOUZ3zCFdKyOUGRXpyxsLAA3tYiRaT6H/FwsZmNSVx++zOI0C7LOegPin9ZxHOtJHKTldJ03HKMtHSYjpjNX0A1ROfzljO2U3+GV+7EXGOLcIzDBn4jllYQNSZqkpKhtWn29tV5EHzwkBwUOGHEaEAEaPXKRSC0mQWM9p3G4g3xiY4s/RbotL2h/wCq/VWg9Az/AD/Nnm1XXJnmGxvlenQbYo+IcJennBl3zNWvSOX8QrVFIGRWAABo0k5epBmSB2xsuV4IEdBxKkNZ9r1ylqAtyqdVhAHnbfG+d4xQzHEQ2Xr0qyrlYJpurgE1gYJQmDGGQtDpQXCpS5SWxECwTqiLDGmareGjOwMKJMC9u04g4s0ZesRYilUg/wDA2JMt6McLp5ag9ekoL0g8s1UyUph3azdACcdKafsiKiqwQw9pxWi8RplQdYWYNyoO539+k3HvB64yc2rAaHXUTAm9xEiJmYPw7Ymb0X4IJ/V5eSAxioZIYuB9O8lag+DeeMN6PcEBnRQuqvIdzKu5RWBDXGuVnoTeJwrvrf8An55J3dOaiy1I0eZiQCylzJgAsJAUKAATue3TDdHigd2KtLkDTTAGqJNtTCNxeJAE7xONaPo5wao4potB3bVCrVZp0RqFniRIMb9cU+SywoZzOUqCaVSsum7EKHymXneSTLMQJ3Yk7YxyxsxTqgHN79U6Nz8K2lRTp7LHF86RWQ1KD1GDaFoJpZ2ZkaoQegTTSPvAMzhOjlqpYO2SzSMI0+FQgrEwFJeeu5mYw1kOHsnEMkxPKK9ULMljqymaJZidyY36+Qx2mYzmcFSoFy6NTD0wh1AMUJp+KYLXIDVCJ0+wBecOce7HIwDS+tL66n3vwSmtGIGd9deVbaaD2txXC5urnWAHh51gplQ2WSQfJg0j+PLFlkfSDNhf1uQzbOWglaIEL9aQ/MbxFvf0x0tPiGdK82VVDAmHVyGDMDC6k1KV0EcwIlp2GrR+K57WwGRUqByk10EwWmSAemmLbnftznxMfelOi6DJHtFK1HP5VUpz5bUHyWdIJEHwIeIFiweYkbzMQDtebIucxSfwtaku1OprUU3UqIbUt5swiCP8DcZXiecNcI+S00iTNUVaZCgKSCVnUZaFgDubDFBw7NKrZwkSEzdYkAEmOToNxMEiduhGyZYRQZdbBNjlP7jbVXTsqqqQSoWyaSzQtgIFo2PywpNAMPG8MVXI5Bdj9XUJJcgbnp8sMZbOlkBRDGwgEyO4LRaOvyucMKD0Clo7Rcm0/SAjGYOeywJCeWsfcgFK5riWkhURqjbkDcDubbnp7vnPlswXEsjJH1oHnsCcb0VYTOkn6RAiOwiLgDucQZ6sQjeHJYAkAC+rvzdfeYtifC4BrRfeqp4m1cTbaiYPWfwP8Tiozj/rQCYGnlB7yQ0d9l22+OHsrTZUUMSYAE7kmPv33/zOMZzLs6wANQ2LW2ZTNgbWHTDsJI2GcE3GlfSqViWOlhIFjrT1okk3Hvx5Pj1p6DJBbSRIus223B2v1/DHks49C6RsgDmGoXGYxzCQ4UK9YytOpUy9BFVrJRLMeVSpVJC9+WTvuPOMWvrBWxGr+oDYQYnvt0/xxzj50tSopTdpWikqGRKYYrANVySQR0SLmJnbFhlcx4akOtROsprq0ypm4KrC9exmDfHlS/gvRtiOvz7q2qGZAYdoE26Xg9L9sVnGOKaAVTTradGqbHrUMn2FG3cwBhOjTzAQVA9QMBranU9ljYkaZGgbgCdgLXxyn8u1E8Ws9FmbXTK+IAR4FWSC01AFdQrgKSqqGBJ5gSyHITV+m2/25qszXi0dK77ffkut4RkilPT9KVmSW0ajCAqtmYDmM9W7CcP6ECqigsZsS07m7Elpvfbpa025an6ZFUePDDlKJooEZA1StRLuagNQ2Vr+GCGkBZJOLbhnpTTejTfS1NqiAwyPIYcrKur2iGlRG5k98VldVxc7ifdTFGQ0NaDb6JqrxKo2rQhqKoIIVWYExsxYdokL9Y74MtoqKX0qbkTTJFwBFnhgwEQJgeQxvkqTJTHKTUqNrcGBBYCeonSInqSD1ONS/hVpchRUQajaPEWwG0GUO23JhNTqU+gqQFDV4MGGomppVY0cgldIkNU1yAAIJ1A2gW3WyeUqDToUGmy8p1A9J5gI8uYSL9cP8YrnQ0q5kaVVRJKkwTdhJaVuQY6BuuPCIQVGWNCkAEzcCELgk7XIWbS0mTbXh8S+AkspdYp8OycDPWyqsvlaTsSKYgwwa4OqWLXm0F5tF2Y9ThleF0htTA279Nutoi2NcrVB09xIPmagSpM9TOv5jpfDmPWtkLh5jyK83Qj09UqMpTp86qAVvN9g2og3uJk4xxBj4rU11Iaja6jaCQV5vDUkkiLXFr6u+GKx5TC6uke+3yxplsvpFzLG7NtJiPgIsMZ58MJntc7QV+lE6LEOja5rdTT6rY0eULJsBcGDyxH4YkwYMaqrPRLcTplqFVVElqbgDuShAHzxvk/Sah6vSp1shmXKUlQ6ssGFlUMLnaVHyGJCgv0neLb+7r54wacgiTv0gEeVhthEsDZaVKdHMY60CjHF8gCD/JVWViD6mloXSI7QtvdbG2Y9JsjV5X4dWqWIhsqrCNWoiDI9qD7/ADwLlwCDckCJJM/G8YkjCe5M3Kb3t+wWafpNlFYMOHZgMIIIyqgggaQQQdwtvdhDIVzUrZur4dSmtWsrIKi6WKrlsvTJibc1Nh8MP4MXjw7Y3ZgVWScvFCEnnsm7tSenV8J6Tl1bSHEmnUpkENY8tRvuxJ6xn/58P7vT/NhjGJwx0LHmpCW2V7RQFQesZ/8Anw/u9P8ANg9Yz/8APh/d6f5sTzgnFe7x7K3bybqrzHGOIqXAzYYqFMer05KncgT023w96OZRWpuzVvENSoapYhV52ubI1hy2BAmJIxKVEz1Fp8jE/gPlippVWovVOhCrGShNoNgwAF+sxcXkWtnxmDZJD/rHiFP54cfnBMw2LfHKO0NWmv8AHHh84rraahRBIK2AE6YIIAG/yxI9PUQfo76Y3PST0j8RinXiYrorIARrUSCwA9kteRcKWNpjSR1hud4Vm86wIL1mQHLtO1RqdR3NVZLQtRW5dUzoAGrUCMeaprVegraoXdPTP1iPcJ+4/wCfXEdRi1wLfWO0D43vJ+WOXFHiAq0SxqaABqHiU9Wn1slQRr0vUGWKByQQebS2sKTPn+H5sLnjTfMT4UZaaggu1NpIGoaNNTTchYHcTgy80ZuSbzvGDrKAN9AyZGmQWYm0atGwjoZ2xcrTjuf48sczwzhlaKhqLUOqtUG4A8FiCpXnYgh5a5n2p3xe8Pcqq0nP61aYLDy2F47j7sapWxGJpj1Gv36W6XWWJ0glcH6HT7evom0SCDEXH8fLHi+hfqj+Phj2NsyBURGmWuDFrb3+W3x3v47qHnhMYc2+/wCU92Unou7yWWNGhlQ9aoaTKpVlsUZkkRE6xc8pBnp1GOjy2YESAb6QGKqNU2BlY1W5rdPkKThTPUy9AnJVCRTS/joAIQAFQriDB7AifecSDJupmMwqsSGSQWDFbFHB1MsCDckQvQRhBsVos8c06vHqExqglvZCtJmVEWsTb78O+KnhwtQoL3X2t+boYJJvF5PniqXP6B+setp2lkdFA5goZ3WZ2JeRuI2xYDjVJdMmAbe0rbf1WJjz8x3wVCMh2WuTy4EFad53hQWnvq5oB2HWMK8QdqdZmVzrZVAXwi7ALqgSGAVC287/AIS6DWdPDNRaaA6nEpqa2nTaWi/TTfqRiSvlhSTTRUBmMSFYtcG5YCZuecm0nFaV0V65dddvul6ebeqyh18MwJWRM+6DAJnfpE4saiHQw0apHs/W3sfL34UySIhKhpb6bST75LHv5mBGJOKZlEpFmYIoudRAlSDYGbTBNrkDztISzc2VJU4a1MAB1Wo7AKBT5gzkWLMCdKjURYGBv3n4hnGqVvCGpQtzdCNJGxABgmepJgTabqZXN6y1enSZmYnwmZgECkBTKAkW59r9J3OJ1VaKEsZY3Zju7QSd9zY2x1sFgHGQOeKDYrn43GtyFrTU3v7rSmF8VhpJ6yRYFQu3nDA/PzxnN8S0OtMUqtV3VmC0k1HTTKBibiBNRB8caetkqBTXnILaunMzESDEgco19ZiLWn4FQ08TpGSScrmJJPatkoFrACTsMdySWkZc21Dx669FxY46vDTx26adUuM/U3ORzs3H7EbT/X8hjb+UKn8yzv8AYj8+Onq57OAsBlVYy5VvEULpUnwxcyzsIJsoBJE2ll8xxTPoRGSWoNVP2aiLytSPie29itUAW1SptcYwd7k5Ld3VnNUH8oVP5lnf7EfnxLkM8tVNahl5mUq4hg1N2RwR0IZWGOj4Zn829UrWyq0qekwy1VfmViOwJVlggwCLgjty3B9q3/qs3/8AuV8aMPO6R1HJE8LWNqE/gwYMbVkRgwYMCEYMGDAhIZ7KirXydJmcJUrsHCVKlMkLlcy4GqkytGpFMT0xaN6McODshq1wykAg53Ogywkb172vbbrtirz2aFKvk6rK5SnXYuUp1KhAbK5lAdNJWaNTqJjrixzXpDw2o2p6NZjOqTks5cwBLfqOawA5p2HbHMxObPaq6GHy5LqSn6LcPYgLVrmV1AjO5wrpBInUK8bhuv0T2OMv6KcPBE1a4ldQPrucjSdjPjwJ6XvBiYOFX4twoqqmhW0qIUepZ2AC2ogDwbc37trY3znHeG1VKPSzJUqFK+qZ8KVVtSghaIBAOw6bC2M/j5rR4OSko+jfDW9mvVO3+35vqCR/tG8A23tiSl6GcPqmFes5WDbO5skTEEfr+x3wjleI8JpmUy1UHXrn1LOnmiJM0bxAgbCLRibIce4ZQdqlKjWpswhiuTzosItHgwBYbDoMR4+aPByXFcP4pTo5fh4qinUL06dSu5A1JTqKqo76hzczGZtytM8oNm/E0SqtH1akSM2tLWfYamWdbt0q66bqVPQaryBjofRclMhllIKOmWpKwYMCGSkupSsTKmZG8iMNslRKQ0AOxM6qjQokTcSSRYct/fjkyODnlzhcrpR5mtDWmwXC5X0mRqKN4OVLvUp09K09Tc5qqSF8SWkoukSpYhxFgWsKXE1gA08qddLKv4iquin621RSx+tTTw7EwSXQGOvWaSEQA6uYar6QARBsi3ADCJ8pPedmbSQNOotN5PKzm1hc6Oh64jM0ftCk5z+4+q5WrxKlTaij06DFiFq1aIK01NbUKBWOjMoBk9TFhi/zPCaY5kDo/QoxBJ6bkz8R904aGTCVNQE6o1EttpWBE+VrYlkdVv0+O8Yh2UG3H4fX6Ia5xFzp848lQV8vV5XrgsFMGdIgE7hUsx/pfdvjyj1pPrfef349n4kq6Q0kc63mwgjf5R8ceE+s1vP/AJf8sehwZ7aEEgAAkAX5dVwsT/plNySQCTbntRe38HytMUaSjxNfgpDDUwSUWdJYaFb/AN3vw1l6AltXjBuhd0JCmQCgRioExuJ2mbxJwlB6vQtA8OnbaT4ax7Jv1sf8MM5igjxrAaDsdpIG42m43x506rug2WTVC92kwSL3MRboL+754gRaa1JSmAbaiEgEmdNwt2Gk26A36YWq8MTmIlOYxoOkk7G5O8AqCNhfzwu2fVdNNGJ0kiNY1kgnUZZhqOstqN40m28QrBOZvPrTEy7SxkKSfZQsQBHSB2km87GpZKrfr3LKtitEuxAC7M/NEk3NyAAB3xtn9ZAAKBmBpjmEqGEMx0ktUJkGBaEJJ2i20FVULAAEQQNgPj0tYdfkAgEV0VXAkeE3VJlPFQsqPuOZiZg7AATI0gL19+KfP5IVwpq19wWqMINSxIUHdUpgD5zIGL2lQE6iIYSI6KPqgdo69ZntiCujamCoSHjUdUABQY63uzEgDpeZx6d+EjIbIxgqCDTh70513HGq4EeKkaXMc40Neu+1eVNtqKko1aJEPUqySoPNqEBn07gGDIaNMqSsdMMLVo1axIZizB9KsARNlOnSTYKx6HlcdIGHq/E6erl5nW06ZOkxMGRYwvW8DyxHTLsZFOQzAl1ZQpC7Dm1EzYcoA5BBu2N8srmg5Gku4f2aWWdmV58RoOP9Din8lGnlUqknSCSTp95vvJxHmMpV8ZK1Gv4TojpOhXBWq1JjZiIM0lv78M0aelQOwA+Xv3xvihZVuV1/qqhxaatsl/WM/wDz4f3en+bB6xn/AOfD+70/zYYwYX3ePZM7eTdL+sZ/+fD+70/zY04bkjSQqX1sXqVGaAstVqPUawsBqc2w3gxdkTGGrQqulc4UJRgwYruM8Saj4QQAtUqhACCTGlmYgKRJAWd8NAqlgVVjgxRU/StASjoy1EUF1BQqHLUkKglhbXVADkBYVjMXOcz6QtrCUqYZm8JQGK2atra5VyCq06bsY8rxJFshU5SrzBio4f6QLVYKFMsWIgqBoD1EUnU8tJpOeQGBBIE414xxxqLMAqctMVAGJDVCzMop0gN25bm8F0teRGQ1ojKdFc4xGKnMektNA7EPpR/DkaTLayhEBtSjUrXYAEC0yJireltJSVKVNQTWVhARy020wXnV+tpjsS0TYxIY48EZSruMEYX4fnlrUw6ggEsLxPIxU7EjdT1wzipsoWIxrVSVI8sb4MQoWcmBVR4b/WElSQbSYDT9ELA0CwCkHrLfiU9MBJCgQSloN72EXEz1te+K8OqEl1LJIYgCSCpBMDz3tuQZ3wvl0tTBdqhsW0MdIlSBqU/R1DYaQd52GPJ4rDmB9KW4Felw04mZWt+IVjUqVDW0gsFpxKLoCsWk3OnUBphRp6zIAE42pZyaxDeJZQIUNpmZJfp7JQdJg2iMbZKnQglQi3JuFBg8vKQBYgMAQZucL0KRLjQ4VdB5FMgKCogabRYXkbkbGRkWlWensLTPSPh/ngUTttf93bviGZN1sPpdfxMD3/LAapgKve/tA/Ai1sQhT6LgFZuN4jf+DjyHU3l82x67lQFjz/f548i0+f4fuw+Lilv1XqvBqg8Cj7ceEhkggCEE9PcfOMRpxdNREjxCYCloa87hZYbbETtjjuErXKB3rVlWnTUallgCEW1mWIt5Th1+H0l5FLHSwNR5YRLamUSVAC0gzGFJJtInGbPXRa+wDaVKvOMV3WkdIdn0EIBAM1FZRqINlWLgEmYvtjOU4dppASbmDuFJYfVEFxqsA0k80m+FeE5dqg11FVlUFaasFchQSQWZiRMMR35b73dq5ttQUBbSafcCCJEzJiRIEAMdzbFxe6SRQkKLJANUIQLYTqCweZtg17aQbAwAQOmLA5mCZJAECReWPQSI7C5uSBGFaNYp9YKFgAklpIueUEkliBMmBe1p0r5nw6ChQBaBpAgvEXIMaTJPmLQZgyASaBVJAuVC7frSOYSskNp7i403Ai17mOwvuRNjhPh4iQ37QgM/xkAdrEEW6g4adZtaLzPaNseyhYWMa06gLysjg5xcNCUvkuHhBcAsNjvAEARMxZVt0w3gwYYqURgwYMClGDBgwIRgwYMCEYxjODAhYxHUyqMyuVBZJ0k9NQgkecEifM9ziXBgQsYzgwYELEYzgwYEIwYMGBCMGDBgQjFfmaB1BkYqSZnVIjS5I0sdLANBsPpkwcWGNKtPUN/PrHxgiR5ThUsbZG0cKpkcjo3VaaLctVqKBrpNMgOUbUtiTMELqsRYiD2xo+aWgYqGV0gB1Q9IPhkC2zSIN4A6CawVavjZenSemj1azJLo7qq06depAVaiGZpKDBEqyki9+gHo9n/57l7tq/8AC1vl/wCN2x5mfBuY8hvzkei9DDi2vYC4fNwinxFGB0TvGkgyD52sZPeNsFTPqp0mZG8KxgfAG/WPdhRfQ3OgNpz1AagQYyj9Zgj/AEuxEkAjp3whwdniqj6C1Ks9KaaFFITTfSXYgmfrHDsJgmykiU+X3SMVijGAYx5q2XjKl4RC0R1AHN1ljM9CIx5N4/8ARPzH5seqJuPfjyfHRdgYY6BoWFmLlcTUrustwk1KSMzAzTQhQNIJ8JQJMk9B5dcWnCFUZZmMlphrHUzFhCvA1XZoI7b2xjhf7Cj/ALpP+hca5qixFRQq6WAMyZlRtA6zF5+E4nFYETMb2YAcOgsdfv5ow2NdE4iQktOupuNPS3kkxXqM706DqFcuys3LYqC+jV0kHYAjEmTquTqDszhyHWo2pIvHs8piRt1tYYmyOQWrRp62QU11CzBSYke4AIBYbliTA3Rd6VGqxpMpHLbWGXQxAIkfSUybyYPlfzmH7MSt7b9Pz4V6OcvdE4Q/qHzXmNFZtVdzp5Ui5IU6yGHKVJuogEiZi3YY2p5QBtZJZojU1yB2FrDyGKinnDTqsqBAGI0qXpjcquqJ1mTaemocrQMTHMZptJFMACNQGkzE6hOswLDzAbuL+zjw0cY8AA+ea8i98j/1uVjRywQu0+0ZJPQARHu3PxON0zCsJDqREyGBEXvY7SDfyPbFcpLO4LhCwcAgk9lHKwA1LpDA9njzxo/o8oB01GQFQrbkEKBEy3QgmTe8TAAxdlCL2190u2+3srcNO2DHNZUTvmGS5OiTr0gCOVWIDamnT5+ywgCyyvCzyMK7svK0Xhokz7Vg0gxtvMza5aBxQRRWmDBgxRQjBgwYEIwYMGBCMGDBgQjBgwYEIxG7FQx9qLxYW7efU4kxjEhQVrTqBgCpkG4ON8YxnEKUYMGDAhGDBgwIRgwYMCEqV/03IH/z3H/4ebx0Ge9G3eq1RM5XpaiDpXTpFkDBbTfQpuTeeh04oc7w6lWULVpJUUGQrqrCYImGBEwTfzwg3ojkj/seW/saY/BcY5sMZHZqrVFOGNpRdjk+B1UqBzmqrqCSVIABlWEHSQNzq2mZmbaeX4d+1zf/AKur+CYr39EsuplMpkmAWNL5enPTZlEzYXYHr3OHMpl6eXpsBlEFNZIVCRtMFkUBZNpYX+AtmY2SB5cWkgDhRPe9kzQ0Ooa8a/lWADRrEABgomZJkC0D6xiZ6Y8sgY9AyZ8RqJ8RXCKzgCosAKxAgGAtosNo3vjzj1pfrL82/LgZimytzONLm1rDmrOwzonloFbC96E8uS9S4X+wo/7pP+hcT0aelQJmABJ3MDfEHC/2FH/dJ/0LidnMxHxkDbpfrjpg0bU6Lm0q6yq8nkQyVBYSSFFoVTBWRcQYB+GJMxmalQeGEKtElmIeGUqyidXLTnpcmI88SrRZXlCoWBKtIIuZA3Miwjpq7CMN+IAurYRqPy6/DGSTDwYhxaRcbc6kfxf6VWqPETQAOB135UB/mw9DTaj4nlRTSGqMTUaSJVRqCjmEU2YkEIQt73Ai2IlGXYgeLWOuew1aS0Ta8lWII2N+Um/Rk9e2K48RBe0CDARlYOxIMkcvLaQO8n3Y3GZrKNNq6c1nAc4EtGmp26pPi9EgK2gk1PaAvD8pAECD7OmT/icWuSq605iDdgbRaTEi/wBGMGcyQqCCSIBiDaT1MbxfyucGSoFQZbVJteYAsATEs0bk3J92LOeSAKWv9LLO1lHE12+t0DhtICPCSIiNI2mY22kA4YAjGcGK1TVhlB3/AIgyPvxnBgxChGDBgwKUYMGMEYELODBgwIRgwYMCEYXz+b8KmX0loiw3uQP8cMYQ464GXqaiwBUrKxqGvlkSQJE98QdFI1TwOM4qf5An/as5/bf/AM4ir8ICadWazkM2n9t/RZr8u0KcVzO2U0G6uicVD+kYERSqNIU8tzLCSsfWBlY6sri2m9PlKyHQpzWeLHSJ8RQJJiYEwNu/UCSrRY5XiFLLs4Z67FmKlqraz+r17RfRM3i5PkYpnJ5K2Siar8d0oj+C5DAk6YIEOq+9gdUggXF4GJuH8ZSsdIVw0EkMpEadM7/1hHeCcaD0jofXNyADoqXJbSPo7Sd+kHtjVfSagQedhpXUwKONIgG8rA3A95jfFq81FOStMGDBhiojBgwYEIwYMGBCWzHDadT2lE/WFm+f78eVepjy+X+ePX03Hvx5PjJiI2uIqFqw8jm1AK9N4X+wo/7pP+hcS5ijqUi3WJmNiLgESL4g4dUAoUZIE06YEkCSUEATufLDT1ABJIAG5JgfEnGtugWVwql0pa5AqN4yEsrGCrXiGtJja4m/XEmVaBpNmG62BA9w6CYHuxurCdSwSDBiOkSD8Pj+GIarrUqR4bBtJLR1gqAZUyQBMTESe5xlY10UpFPAeNvDy6bbJzyHsBr4h68+u+6io0KkhzUEyQo0ywIKyBYACRIYzym3nnw3uGgOzBpNzaZYgGy7KFtyxNyRiU1lBMVCs7wYF4A3sDYefzwJQksWdnkBbnYAdI6kESesA4z9yecQJnOsNN+my0d8aIDC1tzrp/aVfiTAgSgZphW1TvAuLfHEtSq00tLBpJ1QReBeMRZPKuhXciSG1ESARv8A0hZQBNr98NHIjozKJmFOkSI7Da2Oqw2GYX+fPlVzHA/tKwvEF68p1aYJWZJgQA0kE9YjElLMK2xHu2PyN5wpmsoo0s2pivUweojtBvEiDHUWOG8tWdW0GnTYHZdbjWREyGlSxF7i5BuIxmxEjom5w2o5cB619FogYJHZSadeJ+ilwYRyddNKKajLVYNpRlhWIZgIJmx0mIPQ3tjZM6GXlQnvG0ncW67+c2scUw2KjxAq3XZNxGGfhzR3mnMGFMq7qn6zqbd1U7BrmT8TuMNKwIkGQeo2xrIosoNVnBgwYqrIwYMGBCMGDBgQjBgwYEIxgrNjfGcGBCMYxnBgQsRgjGcGBCMGDBgQjBgwYEIwYMGBCxQeYMEeR3F8eU49YTce/Hk+ETahOh4ruM0mqjkxqOrkZUCaizLQYD6ShQpYPJMSoHUSlS4cKtJE9eLK/NpctqdIphlYNU1bUqwMyOdzEri7yuSWpQoFplaaFWVmVhNMAwVIIkH8OwxsOB0QGUJCugpsoLBSgUqARMSFJE733xqY+jQqZqKoTKCabDPrBZoANndnqWEVebmq0V0mf2agRqxYcCoJ4ZX1gZkBvaLa45FEElmvylvexxKPR+gChCQaZlSGYXD6xqg83NfmnE+Q4ZTogimukHTN2PsKFX2ifoqPfubknFi+oUEghTeAIIEgHcAmDt026D5YXHDoELVqgRYap/ET8Jw5gwpvh0VHDNqkXy9TT7RZp6MVW/U9QN7CemJcnlNEksWYxJPltb7sSV64USZPYAEk7D4XIEnviRchVKrDQ7TMjlW3sqAJLAkSSe/uxSXEMjAzmlVMcDnnwCtEpR4hSJIU9SSYMSLGSRY269BiQBKlwZiRIJ36xB8yJxdUsuFVVUhQBsO4B733kycVb5ZqZOsk6jq1Ha//AE+4/M4yYfHsneW0ptU6+n1WqbBvhaHE13tp6rn+I06vjUgsslMgFCwUuHLa2QFo1UgQ+pdJ6CZtT16XEEppLuahWmhDVaaF3WnDw3iTOtpVrkkcyMNMdLxr0XeuKddanhtR8RlXw5JLtJMggqSqgT0hSIIvpxbgXjkkVANdFqLSs8rkMWTmGh7WJkezblvERY+oYP0ki3z8KZA5lC/9wr8+VVXxE1V9bCZipqHhijNemLmDUsXGmINjptIFsa5g5pUptTnUjGo81EIqo1VoVWLfshTJYNUjdZJIILtb0VJppTFRR4dTWr6GFWNbuQXWoDMt7Qi4mMZb0ZeQ3jKHFNqR004p+G1ILpCB+UCoBU3gREbk6AHA1STlIol6Ocrlaa8+v1ksYq0SWoGpUZVEVZYCiaRIjtvfFlwOpXJqeMJVtNRGDKQuoc9Kx+gRvtzESYwjT9FHpkGlVUaTVNMFDyirSVFUEPZUKmPKB9GTY+j/AA40aZUnlLFlQi6BoLISLNz6m2EaiItizWu1Khzm6BWeDGMaUq4aYm1to77d9jhyVVSYMGDEKUYMGDAhGDBjAOBCzgxjGcCEYMGDAhGDBgwIRgxHXzCoupjA/jYC5PkMR0s/TYwHB29xJsACbMZtYm9sRUIomMGFxn6erSHUmJsbRJG+24IiZsexxt63TmPESe2pZ3jv9a3vtgqEUU6bj348nx6pSzSEiHU3izA37b72NvI48rwibgnw8VeZH01rClTGilZFGz9FA+vib9OK32dL5P8AnwYMKD3U1TSxuyP04rfZ0vk/58H6cVvs6Xyf8+DBic7t1GRuyP04rfZ0vk/58H6cVvs6Xyf8+DBgzu3Rkbst8j6dVoZ/ColpZRIewHbn7gH4Dth0/wD1Cr/ZUbCdqnX/AO5jGDHFxPilcSurhxSMUWW9P68D9XRv5VPL/wAzzxg+nlYj9lR7ey+3nz3xjBjPkanElGc9O6zUypp0SpBUiKlxBkftPLCJ9NKymBTpRAgQ9txHt+WDBjdhDlf4VlxQDmCqP04rfZ0vk/58H6cVvs6Xyf8APgwY6md2652RuyP04rfZ0vk/58A9N632dL5P+fGMGDO7dGRuyyfTet9nS+T/AJ8YX01rC3h0vk/58GDBndujI3ZZ/Tit9nS+T/nwfpxW+zpfJ/z4MGDO7dGRuyP04rfZ0vk/58H6cVvs6Xyf8+DBgzu3Rkbsj9OK32dL5P8AnwD03rfZ0vk/58YwYM7t0ZG7LP6cVvs6Xyf8+D9OK32dL5P+fBgwZ3boyN2R+nFb7Ol8n/Pg/Tit9nS+T/nwYMGd26MjdkfpxW+zpfJ/z4P04rfZ0vk/58GDBndujI3ZRZr0uqVF0tSpETP+sBBHUEPIO+3fCNTiqsROXo2Mj9rA32HiWBJJI6ycZwYguJVg0BZfjEiPBp3Eb1SYt3qHoAPcB2GMVOLhgQaFIgmd6u8z9p5n5nucGDEVRQKSjxzSysKFIFSpEGruogf6ztjkf5bf6qf+782M4MUeSmMaF//Z">
            <a:hlinkClick r:id="rId2"/>
          </p:cNvPr>
          <p:cNvSpPr>
            <a:spLocks noChangeAspect="1" noChangeArrowheads="1"/>
          </p:cNvSpPr>
          <p:nvPr/>
        </p:nvSpPr>
        <p:spPr bwMode="auto">
          <a:xfrm>
            <a:off x="28575" y="-1447800"/>
            <a:ext cx="4714875" cy="30194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otter map.png"/>
          <p:cNvPicPr>
            <a:picLocks noChangeAspect="1"/>
          </p:cNvPicPr>
          <p:nvPr/>
        </p:nvPicPr>
        <p:blipFill>
          <a:blip r:embed="rId3" cstate="print"/>
          <a:stretch>
            <a:fillRect/>
          </a:stretch>
        </p:blipFill>
        <p:spPr>
          <a:xfrm>
            <a:off x="2819400" y="3505200"/>
            <a:ext cx="3048000" cy="195245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p:txBody>
          <a:bodyPr/>
          <a:lstStyle/>
          <a:p>
            <a:r>
              <a:rPr lang="en-US" dirty="0" smtClean="0"/>
              <a:t>Interesting facts/zoo </a:t>
            </a:r>
            <a:r>
              <a:rPr lang="en-US" dirty="0" smtClean="0"/>
              <a:t>b</a:t>
            </a:r>
            <a:r>
              <a:rPr lang="en-US" dirty="0" smtClean="0"/>
              <a:t>ooks, life cycle /  </a:t>
            </a:r>
            <a:r>
              <a:rPr lang="en-US" dirty="0" smtClean="0"/>
              <a:t>B</a:t>
            </a:r>
            <a:r>
              <a:rPr lang="en-US" dirty="0" smtClean="0"/>
              <a:t>ritannica  , Adaptations/zoo  books</a:t>
            </a:r>
            <a:r>
              <a:rPr lang="en-US" smtClean="0"/>
              <a:t>,  Inherited  </a:t>
            </a:r>
            <a:r>
              <a:rPr lang="en-US" dirty="0" smtClean="0"/>
              <a:t>traits/creature  feature, Habitat</a:t>
            </a:r>
            <a:r>
              <a:rPr lang="en-US" dirty="0" smtClean="0"/>
              <a:t>/</a:t>
            </a:r>
            <a:r>
              <a:rPr lang="en-US" dirty="0" smtClean="0"/>
              <a:t> Britannica  , Map or graph/creature feature , Three pictures/creature feature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124</TotalTime>
  <Words>268</Words>
  <Application>Microsoft Office PowerPoint</Application>
  <PresentationFormat>On-screen Show (4:3)</PresentationFormat>
  <Paragraphs>15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Otters</vt:lpstr>
      <vt:lpstr>Interesting facts</vt:lpstr>
      <vt:lpstr>Life cycle</vt:lpstr>
      <vt:lpstr>Adaptations</vt:lpstr>
      <vt:lpstr>Inherited traits</vt:lpstr>
      <vt:lpstr>Habitat</vt:lpstr>
      <vt:lpstr>Work cited</vt:lpstr>
    </vt:vector>
  </TitlesOfParts>
  <Company>McKinney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s227802</dc:creator>
  <cp:lastModifiedBy>Technology Services Group</cp:lastModifiedBy>
  <cp:revision>20</cp:revision>
  <dcterms:created xsi:type="dcterms:W3CDTF">2013-12-05T15:51:07Z</dcterms:created>
  <dcterms:modified xsi:type="dcterms:W3CDTF">2013-12-19T14:18:05Z</dcterms:modified>
</cp:coreProperties>
</file>